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4"/>
  </p:notesMasterIdLst>
  <p:sldIdLst>
    <p:sldId id="261" r:id="rId2"/>
    <p:sldId id="259" r:id="rId3"/>
  </p:sldIdLst>
  <p:sldSz cx="210312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03D"/>
    <a:srgbClr val="00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593"/>
  </p:normalViewPr>
  <p:slideViewPr>
    <p:cSldViewPr snapToGrid="0" snapToObjects="1">
      <p:cViewPr varScale="1">
        <p:scale>
          <a:sx n="79" d="100"/>
          <a:sy n="79" d="100"/>
        </p:scale>
        <p:origin x="24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578CB-670B-494C-8FE0-502E449D4931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486025" y="1143000"/>
            <a:ext cx="11830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AF1D4-6D9A-F842-998F-41481AB18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56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486025" y="1143000"/>
            <a:ext cx="11830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smoke-1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AF1D4-6D9A-F842-998F-41481AB184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1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486025" y="1143000"/>
            <a:ext cx="11830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smoke-1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AF1D4-6D9A-F842-998F-41481AB184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89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8900" y="897890"/>
            <a:ext cx="1577340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8900" y="2881630"/>
            <a:ext cx="157734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1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050452" y="292100"/>
            <a:ext cx="4534853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5895" y="292100"/>
            <a:ext cx="13341668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1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5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941" y="1367791"/>
            <a:ext cx="1813941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4941" y="3671571"/>
            <a:ext cx="1813941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64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5895" y="1460500"/>
            <a:ext cx="893826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47045" y="1460500"/>
            <a:ext cx="893826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54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634" y="292101"/>
            <a:ext cx="1813941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8635" y="1344930"/>
            <a:ext cx="8897183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8635" y="2004060"/>
            <a:ext cx="8897183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647045" y="1344930"/>
            <a:ext cx="8940999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647045" y="2004060"/>
            <a:ext cx="8940999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0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479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635" y="365760"/>
            <a:ext cx="6783109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40999" y="789940"/>
            <a:ext cx="10647045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8635" y="1645920"/>
            <a:ext cx="6783109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76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635" y="365760"/>
            <a:ext cx="6783109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40999" y="789940"/>
            <a:ext cx="10647045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8635" y="1645920"/>
            <a:ext cx="6783109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4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5895" y="292101"/>
            <a:ext cx="1813941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5895" y="1460500"/>
            <a:ext cx="1813941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45895" y="5085080"/>
            <a:ext cx="47320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27B2A-BFF3-5D4D-BDDB-702590E1F468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66585" y="5085080"/>
            <a:ext cx="709803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853285" y="5085080"/>
            <a:ext cx="47320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2663F-AC55-CF47-A443-75145359C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9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ss, outdoor, mountain, train&#10;&#10;Description automatically generated">
            <a:extLst>
              <a:ext uri="{FF2B5EF4-FFF2-40B4-BE49-F238E27FC236}">
                <a16:creationId xmlns:a16="http://schemas.microsoft.com/office/drawing/2014/main" id="{321AF5B0-CCBC-004C-BCEB-8B9113C97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1" y="495300"/>
            <a:ext cx="20397319" cy="44988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33111A-543C-CD46-B7FF-DAFB34FE1D89}"/>
              </a:ext>
            </a:extLst>
          </p:cNvPr>
          <p:cNvSpPr>
            <a:spLocks noChangeAspect="1"/>
          </p:cNvSpPr>
          <p:nvPr/>
        </p:nvSpPr>
        <p:spPr>
          <a:xfrm>
            <a:off x="18614571" y="1738991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7A6E83-8B3F-E148-B111-DD303E6F37CC}"/>
              </a:ext>
            </a:extLst>
          </p:cNvPr>
          <p:cNvSpPr>
            <a:spLocks noChangeAspect="1"/>
          </p:cNvSpPr>
          <p:nvPr/>
        </p:nvSpPr>
        <p:spPr>
          <a:xfrm>
            <a:off x="16475314" y="1852529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3AB849E-D4F0-C24F-8A82-A92D8CAE2EF2}"/>
              </a:ext>
            </a:extLst>
          </p:cNvPr>
          <p:cNvSpPr>
            <a:spLocks noChangeAspect="1"/>
          </p:cNvSpPr>
          <p:nvPr/>
        </p:nvSpPr>
        <p:spPr>
          <a:xfrm>
            <a:off x="14393314" y="1802779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C37C1F-63B1-404F-91B6-AFAF1CA7CB97}"/>
              </a:ext>
            </a:extLst>
          </p:cNvPr>
          <p:cNvSpPr>
            <a:spLocks noChangeAspect="1"/>
          </p:cNvSpPr>
          <p:nvPr/>
        </p:nvSpPr>
        <p:spPr>
          <a:xfrm>
            <a:off x="11492273" y="1857215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1DE1DC3-14EE-0C42-97D7-9DEB1A220A70}"/>
              </a:ext>
            </a:extLst>
          </p:cNvPr>
          <p:cNvSpPr>
            <a:spLocks noChangeAspect="1"/>
          </p:cNvSpPr>
          <p:nvPr/>
        </p:nvSpPr>
        <p:spPr>
          <a:xfrm>
            <a:off x="9153824" y="1772015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D9E40E-3DA9-A44C-83A1-E17BC1D08F5C}"/>
              </a:ext>
            </a:extLst>
          </p:cNvPr>
          <p:cNvSpPr>
            <a:spLocks noChangeAspect="1"/>
          </p:cNvSpPr>
          <p:nvPr/>
        </p:nvSpPr>
        <p:spPr>
          <a:xfrm>
            <a:off x="7101548" y="1819108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7BA2943-C688-E24C-BDC6-9547317475A9}"/>
              </a:ext>
            </a:extLst>
          </p:cNvPr>
          <p:cNvSpPr>
            <a:spLocks noChangeAspect="1"/>
          </p:cNvSpPr>
          <p:nvPr/>
        </p:nvSpPr>
        <p:spPr>
          <a:xfrm>
            <a:off x="4062929" y="1868858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D1B56F-4413-3941-B0EA-21FE877EDD6D}"/>
              </a:ext>
            </a:extLst>
          </p:cNvPr>
          <p:cNvSpPr>
            <a:spLocks noChangeAspect="1"/>
          </p:cNvSpPr>
          <p:nvPr/>
        </p:nvSpPr>
        <p:spPr>
          <a:xfrm>
            <a:off x="1326810" y="1673675"/>
            <a:ext cx="1747159" cy="1747159"/>
          </a:xfrm>
          <a:prstGeom prst="rect">
            <a:avLst/>
          </a:prstGeom>
          <a:noFill/>
          <a:ln w="508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331EF-3A80-D742-A713-E756AEA28DB3}"/>
              </a:ext>
            </a:extLst>
          </p:cNvPr>
          <p:cNvSpPr txBox="1"/>
          <p:nvPr/>
        </p:nvSpPr>
        <p:spPr>
          <a:xfrm>
            <a:off x="18614571" y="1112998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2ED016-267D-FD41-8708-7D2B54007488}"/>
              </a:ext>
            </a:extLst>
          </p:cNvPr>
          <p:cNvSpPr txBox="1"/>
          <p:nvPr/>
        </p:nvSpPr>
        <p:spPr>
          <a:xfrm>
            <a:off x="16475314" y="1226536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93E790-DEB2-2048-909E-7B2194397F66}"/>
              </a:ext>
            </a:extLst>
          </p:cNvPr>
          <p:cNvSpPr txBox="1"/>
          <p:nvPr/>
        </p:nvSpPr>
        <p:spPr>
          <a:xfrm>
            <a:off x="14393314" y="1176786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34F3CE-8030-6A47-9A38-3F8A08EBC9EE}"/>
              </a:ext>
            </a:extLst>
          </p:cNvPr>
          <p:cNvSpPr txBox="1"/>
          <p:nvPr/>
        </p:nvSpPr>
        <p:spPr>
          <a:xfrm>
            <a:off x="11492273" y="1231222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AF7447-A90F-7D40-9700-BD64344951DB}"/>
              </a:ext>
            </a:extLst>
          </p:cNvPr>
          <p:cNvSpPr txBox="1"/>
          <p:nvPr/>
        </p:nvSpPr>
        <p:spPr>
          <a:xfrm>
            <a:off x="9153824" y="1146022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0-9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54C4E4-28CF-0940-B7D2-C0AA5327011C}"/>
              </a:ext>
            </a:extLst>
          </p:cNvPr>
          <p:cNvSpPr txBox="1"/>
          <p:nvPr/>
        </p:nvSpPr>
        <p:spPr>
          <a:xfrm>
            <a:off x="7101548" y="1193115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5D216A-9E28-2143-937C-F549D8890F83}"/>
              </a:ext>
            </a:extLst>
          </p:cNvPr>
          <p:cNvSpPr txBox="1"/>
          <p:nvPr/>
        </p:nvSpPr>
        <p:spPr>
          <a:xfrm>
            <a:off x="4062929" y="1242865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85DB9A-BBB5-E141-9353-CB275A04F5CF}"/>
              </a:ext>
            </a:extLst>
          </p:cNvPr>
          <p:cNvSpPr txBox="1"/>
          <p:nvPr/>
        </p:nvSpPr>
        <p:spPr>
          <a:xfrm>
            <a:off x="1326810" y="1047682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0-14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82476F4-55C8-2A48-8032-79D92B6632BA}"/>
              </a:ext>
            </a:extLst>
          </p:cNvPr>
          <p:cNvSpPr>
            <a:spLocks noChangeAspect="1"/>
          </p:cNvSpPr>
          <p:nvPr/>
        </p:nvSpPr>
        <p:spPr>
          <a:xfrm>
            <a:off x="17768794" y="1947480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E0AFEBC-F2CD-AB4F-BA8D-FDDD4CD40A16}"/>
              </a:ext>
            </a:extLst>
          </p:cNvPr>
          <p:cNvSpPr txBox="1"/>
          <p:nvPr/>
        </p:nvSpPr>
        <p:spPr>
          <a:xfrm>
            <a:off x="17768794" y="3694639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712F32D-91A9-0B44-AE4F-7EE0E540B26C}"/>
              </a:ext>
            </a:extLst>
          </p:cNvPr>
          <p:cNvSpPr>
            <a:spLocks noChangeAspect="1"/>
          </p:cNvSpPr>
          <p:nvPr/>
        </p:nvSpPr>
        <p:spPr>
          <a:xfrm>
            <a:off x="15632256" y="1941252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4B8B560-3E30-D149-A531-5AD7A897CE98}"/>
              </a:ext>
            </a:extLst>
          </p:cNvPr>
          <p:cNvSpPr txBox="1"/>
          <p:nvPr/>
        </p:nvSpPr>
        <p:spPr>
          <a:xfrm>
            <a:off x="15632256" y="3688411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0-3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6A6F88A-FBDB-204B-9E43-D337EAF8519C}"/>
              </a:ext>
            </a:extLst>
          </p:cNvPr>
          <p:cNvSpPr>
            <a:spLocks noChangeAspect="1"/>
          </p:cNvSpPr>
          <p:nvPr/>
        </p:nvSpPr>
        <p:spPr>
          <a:xfrm>
            <a:off x="12595997" y="2013409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A338B4B-F859-374F-AF74-656CF9262E6B}"/>
              </a:ext>
            </a:extLst>
          </p:cNvPr>
          <p:cNvSpPr txBox="1"/>
          <p:nvPr/>
        </p:nvSpPr>
        <p:spPr>
          <a:xfrm>
            <a:off x="12595997" y="3760568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327A02A-4F2F-F444-8CF6-A2E0E0CE3327}"/>
              </a:ext>
            </a:extLst>
          </p:cNvPr>
          <p:cNvSpPr>
            <a:spLocks noChangeAspect="1"/>
          </p:cNvSpPr>
          <p:nvPr/>
        </p:nvSpPr>
        <p:spPr>
          <a:xfrm>
            <a:off x="10052483" y="1563025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E83A884-7070-0346-917D-9933C00A8BC3}"/>
              </a:ext>
            </a:extLst>
          </p:cNvPr>
          <p:cNvSpPr txBox="1"/>
          <p:nvPr/>
        </p:nvSpPr>
        <p:spPr>
          <a:xfrm>
            <a:off x="10052483" y="3310184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0-7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3C25D6B-01D0-174E-AEC8-EFCFBF85D561}"/>
              </a:ext>
            </a:extLst>
          </p:cNvPr>
          <p:cNvSpPr>
            <a:spLocks noChangeAspect="1"/>
          </p:cNvSpPr>
          <p:nvPr/>
        </p:nvSpPr>
        <p:spPr>
          <a:xfrm>
            <a:off x="8220220" y="1927472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DDE3214-849C-F845-B602-4D4F1516AEC5}"/>
              </a:ext>
            </a:extLst>
          </p:cNvPr>
          <p:cNvSpPr txBox="1"/>
          <p:nvPr/>
        </p:nvSpPr>
        <p:spPr>
          <a:xfrm>
            <a:off x="8220220" y="3674631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0-8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7C3F837-3EC4-6942-B874-5494E141E9E8}"/>
              </a:ext>
            </a:extLst>
          </p:cNvPr>
          <p:cNvSpPr>
            <a:spLocks noChangeAspect="1"/>
          </p:cNvSpPr>
          <p:nvPr/>
        </p:nvSpPr>
        <p:spPr>
          <a:xfrm>
            <a:off x="5529994" y="1947576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A12A0F0-E51D-694D-A996-2D408E57789E}"/>
              </a:ext>
            </a:extLst>
          </p:cNvPr>
          <p:cNvSpPr txBox="1"/>
          <p:nvPr/>
        </p:nvSpPr>
        <p:spPr>
          <a:xfrm>
            <a:off x="5529994" y="3694735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0-11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DF9DCA37-A203-9046-A6A0-37FF80439CC7}"/>
              </a:ext>
            </a:extLst>
          </p:cNvPr>
          <p:cNvSpPr>
            <a:spLocks noChangeAspect="1"/>
          </p:cNvSpPr>
          <p:nvPr/>
        </p:nvSpPr>
        <p:spPr>
          <a:xfrm>
            <a:off x="2679924" y="1787461"/>
            <a:ext cx="1747159" cy="1747159"/>
          </a:xfrm>
          <a:prstGeom prst="rect">
            <a:avLst/>
          </a:prstGeom>
          <a:noFill/>
          <a:ln w="508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FCB7B98-DFFD-BE4A-B4F3-B2568AACEB1C}"/>
              </a:ext>
            </a:extLst>
          </p:cNvPr>
          <p:cNvSpPr txBox="1"/>
          <p:nvPr/>
        </p:nvSpPr>
        <p:spPr>
          <a:xfrm>
            <a:off x="2679924" y="3534620"/>
            <a:ext cx="1747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0-13</a:t>
            </a:r>
          </a:p>
        </p:txBody>
      </p:sp>
    </p:spTree>
    <p:extLst>
      <p:ext uri="{BB962C8B-B14F-4D97-AF65-F5344CB8AC3E}">
        <p14:creationId xmlns:p14="http://schemas.microsoft.com/office/powerpoint/2010/main" val="637932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aerial view of a city&#10;&#10;Description automatically generated">
            <a:extLst>
              <a:ext uri="{FF2B5EF4-FFF2-40B4-BE49-F238E27FC236}">
                <a16:creationId xmlns:a16="http://schemas.microsoft.com/office/drawing/2014/main" id="{DDF9A9E4-F644-CA4E-8EC1-F6387915F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09550"/>
            <a:ext cx="17983200" cy="5067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2CD85DF-3EA3-534E-BF20-D925ACE462B3}"/>
              </a:ext>
            </a:extLst>
          </p:cNvPr>
          <p:cNvSpPr>
            <a:spLocks noChangeAspect="1"/>
          </p:cNvSpPr>
          <p:nvPr/>
        </p:nvSpPr>
        <p:spPr>
          <a:xfrm>
            <a:off x="13373102" y="1404258"/>
            <a:ext cx="2457449" cy="2457449"/>
          </a:xfrm>
          <a:prstGeom prst="rect">
            <a:avLst/>
          </a:prstGeom>
          <a:noFill/>
          <a:ln w="635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56090D-1541-7540-8FBF-0728620E1D3C}"/>
              </a:ext>
            </a:extLst>
          </p:cNvPr>
          <p:cNvSpPr txBox="1"/>
          <p:nvPr/>
        </p:nvSpPr>
        <p:spPr>
          <a:xfrm>
            <a:off x="13373102" y="570303"/>
            <a:ext cx="2457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2-0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2BB41F-6B63-5244-9403-9A43B6D532E6}"/>
              </a:ext>
            </a:extLst>
          </p:cNvPr>
          <p:cNvSpPr>
            <a:spLocks noChangeAspect="1"/>
          </p:cNvSpPr>
          <p:nvPr/>
        </p:nvSpPr>
        <p:spPr>
          <a:xfrm>
            <a:off x="4629150" y="1616535"/>
            <a:ext cx="2457449" cy="2457449"/>
          </a:xfrm>
          <a:prstGeom prst="rect">
            <a:avLst/>
          </a:prstGeom>
          <a:noFill/>
          <a:ln w="63500">
            <a:solidFill>
              <a:srgbClr val="00F6FF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6FF">
                  <a:alpha val="80000"/>
                </a:srgb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72D503-CE13-7146-876D-59821334232F}"/>
              </a:ext>
            </a:extLst>
          </p:cNvPr>
          <p:cNvSpPr txBox="1"/>
          <p:nvPr/>
        </p:nvSpPr>
        <p:spPr>
          <a:xfrm>
            <a:off x="4629150" y="782580"/>
            <a:ext cx="2457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F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2-1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B0A409-1580-B944-8E80-302151168A77}"/>
              </a:ext>
            </a:extLst>
          </p:cNvPr>
          <p:cNvSpPr>
            <a:spLocks noChangeAspect="1"/>
          </p:cNvSpPr>
          <p:nvPr/>
        </p:nvSpPr>
        <p:spPr>
          <a:xfrm>
            <a:off x="2724151" y="1513271"/>
            <a:ext cx="2457449" cy="2457449"/>
          </a:xfrm>
          <a:prstGeom prst="rect">
            <a:avLst/>
          </a:prstGeom>
          <a:noFill/>
          <a:ln w="635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03D">
                  <a:alpha val="80000"/>
                </a:srgb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46B01D-2C9C-B443-A7BE-40CC45C815CD}"/>
              </a:ext>
            </a:extLst>
          </p:cNvPr>
          <p:cNvSpPr txBox="1"/>
          <p:nvPr/>
        </p:nvSpPr>
        <p:spPr>
          <a:xfrm>
            <a:off x="2724151" y="4013250"/>
            <a:ext cx="2457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2-2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BD7E6D-525D-C34A-B86F-1B6840506058}"/>
              </a:ext>
            </a:extLst>
          </p:cNvPr>
          <p:cNvSpPr>
            <a:spLocks noChangeAspect="1"/>
          </p:cNvSpPr>
          <p:nvPr/>
        </p:nvSpPr>
        <p:spPr>
          <a:xfrm>
            <a:off x="11449054" y="1589238"/>
            <a:ext cx="2457449" cy="2457449"/>
          </a:xfrm>
          <a:prstGeom prst="rect">
            <a:avLst/>
          </a:prstGeom>
          <a:noFill/>
          <a:ln w="63500">
            <a:solidFill>
              <a:srgbClr val="FF903D">
                <a:alpha val="8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03D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5C8C84-A6AD-7045-89BC-E4232BE233D7}"/>
              </a:ext>
            </a:extLst>
          </p:cNvPr>
          <p:cNvSpPr txBox="1"/>
          <p:nvPr/>
        </p:nvSpPr>
        <p:spPr>
          <a:xfrm>
            <a:off x="11449054" y="4089217"/>
            <a:ext cx="2457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903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venir Roman" panose="02000503020000020003" pitchFamily="2" charset="0"/>
              </a:rPr>
              <a:t>2-3</a:t>
            </a:r>
          </a:p>
        </p:txBody>
      </p:sp>
    </p:spTree>
    <p:extLst>
      <p:ext uri="{BB962C8B-B14F-4D97-AF65-F5344CB8AC3E}">
        <p14:creationId xmlns:p14="http://schemas.microsoft.com/office/powerpoint/2010/main" val="159186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481</TotalTime>
  <Words>23</Words>
  <Application>Microsoft Macintosh PowerPoint</Application>
  <PresentationFormat>Custom</PresentationFormat>
  <Paragraphs>23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Avenir Roman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yenchiah</dc:creator>
  <cp:lastModifiedBy>yenchiah</cp:lastModifiedBy>
  <cp:revision>448</cp:revision>
  <cp:lastPrinted>2018-05-16T00:09:02Z</cp:lastPrinted>
  <dcterms:created xsi:type="dcterms:W3CDTF">2018-05-15T22:00:15Z</dcterms:created>
  <dcterms:modified xsi:type="dcterms:W3CDTF">2020-09-30T00:33:37Z</dcterms:modified>
</cp:coreProperties>
</file>

<file path=docProps/thumbnail.jpeg>
</file>